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ef1f9744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cef1f974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bfa876b81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bfa876b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d9866be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d9866be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bfa876b81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bfa876b8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d9267b4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d9267b4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d9866be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d9866be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cef1f97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cef1f97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d9866b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d9866b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cef1f974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cef1f97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cef1f97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cef1f97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9866be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d9866be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bfa876b8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bfa876b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bfa876b8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bfa876b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Team COS10026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82775" y="3248225"/>
            <a:ext cx="46947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60"/>
              <a:t>Project part 2</a:t>
            </a:r>
            <a:endParaRPr sz="1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60"/>
              <a:t>By Remy Amor, Amanuial Ashagrie, William Anthony</a:t>
            </a:r>
            <a:endParaRPr sz="1660"/>
          </a:p>
        </p:txBody>
      </p:sp>
      <p:pic>
        <p:nvPicPr>
          <p:cNvPr id="136" name="Google Shape;136;p13" title="about_me_group_pho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5" y="3032001"/>
            <a:ext cx="3361126" cy="1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Interaction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Server side validation</a:t>
            </a:r>
            <a:endParaRPr sz="2600"/>
          </a:p>
        </p:txBody>
      </p:sp>
      <p:sp>
        <p:nvSpPr>
          <p:cNvPr id="217" name="Google Shape;217;p22"/>
          <p:cNvSpPr txBox="1"/>
          <p:nvPr/>
        </p:nvSpPr>
        <p:spPr>
          <a:xfrm>
            <a:off x="132675" y="3010775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Inject Into Database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32675" y="3386075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If all Inputs are Valid and not malicious, add the following values into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Database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 -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5078750" y="1810863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Redirect to Error Page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078750" y="2244825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Store which inputs are causing errors -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4257925" y="2049250"/>
            <a:ext cx="522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4027004"/>
            <a:ext cx="5149574" cy="5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132675" y="1802325"/>
            <a:ext cx="409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After Sanitizing and Validating all inputs : 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70" y="1384825"/>
            <a:ext cx="8967399" cy="1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774" y="2578425"/>
            <a:ext cx="4007224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4423" y="1853498"/>
            <a:ext cx="1532588" cy="15325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Interaction - Remy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EOI &amp; Manager Details Table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My interaction with the database involved retrieving, displaying, changing and deleting EOI records from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the eoi_tb according to the managers needs.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I also authenticated manager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Details and inserted new manager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logins.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575" y="-47376"/>
            <a:ext cx="2133402" cy="21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00" y="1752847"/>
            <a:ext cx="5018125" cy="6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79" y="2722175"/>
            <a:ext cx="5904546" cy="19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322950" y="243825"/>
            <a:ext cx="6719400" cy="11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r>
              <a:rPr lang="en"/>
              <a:t> interaction - William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73800" y="1285875"/>
            <a:ext cx="39024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My data base interactions were primarily focused on the jobs page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obs.php – Database Interaction Summary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Connects to the MySQL database via settings.php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Performs a SELECT * FROM jobs to fetch all job listings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Dynamically loops through each job record</a:t>
            </a:r>
            <a:b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Outputs each job as a formatted HTML section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Sanitising inputs and then </a:t>
            </a:r>
            <a:r>
              <a:rPr lang="en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inserting them into the jobs table from descriptions.php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4" title="Screenshot 2025-05-26 1935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00" y="1214075"/>
            <a:ext cx="45148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 title="Screenshot 2025-05-27 2026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200" y="2823809"/>
            <a:ext cx="4514850" cy="157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Remy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474125" y="1253875"/>
            <a:ext cx="4149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During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 this project and from my contributions I learned about: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Using PHP and understanding how it functions in relation to MySQL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SQL Databases and query structure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Working on databases collaboratively and avoiding redundancy during development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The important role that backend development has in creating dynamic, functional websites.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4998475" y="1859500"/>
            <a:ext cx="35739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Big thanks to my teammates for their hard work and communication 😁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1297500" y="393750"/>
            <a:ext cx="379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>
            <p:ph idx="1" type="body"/>
          </p:nvPr>
        </p:nvSpPr>
        <p:spPr>
          <a:xfrm>
            <a:off x="1297500" y="1151775"/>
            <a:ext cx="37989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are some of the key skills I have developed with this project which I intend to apply into my future real-world projects.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Collaborating effectively with team members on same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Communicate </a:t>
            </a:r>
            <a:r>
              <a:rPr b="1" lang="en"/>
              <a:t>clearly </a:t>
            </a:r>
            <a:r>
              <a:rPr lang="en"/>
              <a:t>and </a:t>
            </a:r>
            <a:r>
              <a:rPr b="1" lang="en"/>
              <a:t>consistently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Effectively Utilize collaborative tools such as Github and Jira which are very much used in the industry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understanding and experience in various aspects of website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From Designing and Styling Web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creating a databases that allows for efficient storing and access of data</a:t>
            </a:r>
            <a:endParaRPr/>
          </a:p>
        </p:txBody>
      </p:sp>
      <p:sp>
        <p:nvSpPr>
          <p:cNvPr id="258" name="Google Shape;258;p26"/>
          <p:cNvSpPr txBox="1"/>
          <p:nvPr>
            <p:ph type="title"/>
          </p:nvPr>
        </p:nvSpPr>
        <p:spPr>
          <a:xfrm>
            <a:off x="5584025" y="1648350"/>
            <a:ext cx="3311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Teamwork makes Dream Team Work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7393775" y="2379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 dream team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1260100" y="416200"/>
            <a:ext cx="3798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William 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1260100" y="1106450"/>
            <a:ext cx="37989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entire project has been a </a:t>
            </a:r>
            <a:r>
              <a:rPr lang="en"/>
              <a:t>learning experience, the following are what I believe are the most important: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Understanding what php and MYSQL are and how when used in conjunction they are able to make a dynamic modern website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how to write more efficient code with modularity in order to decrease development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the importance of effective and timely communication within a group setting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Management tools such as jira and collaborative tools such as git hub and discord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5307975" y="1820450"/>
            <a:ext cx="32520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my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Teammates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Remy and Aman for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their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tenacious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attitudes, hardwork and </a:t>
            </a: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1246300" y="21679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257475" y="1265450"/>
            <a:ext cx="41769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Transforming</a:t>
            </a:r>
            <a:r>
              <a:rPr lang="en" sz="1350">
                <a:solidFill>
                  <a:schemeClr val="dk2"/>
                </a:solidFill>
              </a:rPr>
              <a:t> HTML files to PHP files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Developing and Incorporating Header, Footer and  Nav INCLUDE files, 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Header and Footer further styling,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Developing process_eoi.php that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processes all </a:t>
            </a:r>
            <a:r>
              <a:rPr lang="en" sz="1350">
                <a:solidFill>
                  <a:schemeClr val="dk2"/>
                </a:solidFill>
              </a:rPr>
              <a:t>Expressions</a:t>
            </a:r>
            <a:r>
              <a:rPr lang="en" sz="1350">
                <a:solidFill>
                  <a:schemeClr val="dk2"/>
                </a:solidFill>
              </a:rPr>
              <a:t> of Interest,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Carries Server Side validation of all user inputs,</a:t>
            </a:r>
            <a:endParaRPr sz="1350">
              <a:solidFill>
                <a:schemeClr val="dk2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</a:rPr>
              <a:t>Development error_page.php that </a:t>
            </a:r>
            <a:endParaRPr sz="1350">
              <a:solidFill>
                <a:schemeClr val="dk2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</a:rPr>
              <a:t>That redirects user when attempting to apply with invalid input</a:t>
            </a:r>
            <a:endParaRPr sz="1350">
              <a:solidFill>
                <a:schemeClr val="dk2"/>
              </a:solidFill>
            </a:endParaRPr>
          </a:p>
        </p:txBody>
      </p:sp>
      <p:sp>
        <p:nvSpPr>
          <p:cNvPr id="142" name="Google Shape;142;p14"/>
          <p:cNvSpPr txBox="1"/>
          <p:nvPr>
            <p:ph idx="4294967295" type="title"/>
          </p:nvPr>
        </p:nvSpPr>
        <p:spPr>
          <a:xfrm>
            <a:off x="4257475" y="356675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Aman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4257475" y="8901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5" y="356676"/>
            <a:ext cx="1269885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325" y="222498"/>
            <a:ext cx="1192100" cy="1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99298"/>
            <a:ext cx="3240773" cy="299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74125" y="3896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Remy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Manage page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Signup and Login authentication with signout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3 strike login attempt lock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EOI record sorting 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and display</a:t>
            </a:r>
            <a:endParaRPr sz="1350">
              <a:solidFill>
                <a:srgbClr val="808080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settings.php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Organising consistency for database names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Dynamic Job Reference Number listing in dropdown menus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625" y="2435268"/>
            <a:ext cx="2599474" cy="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625" y="665326"/>
            <a:ext cx="2599473" cy="151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Introduction-William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297500" y="1560075"/>
            <a:ext cx="407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Contributions:</a:t>
            </a:r>
            <a:endParaRPr b="1" sz="160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of company logo and subsequent images on the enhancements page 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of Jobs page and the back-end of the Enhancements page.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Further styling of jobs and enhancements page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and </a:t>
            </a:r>
            <a:r>
              <a:rPr b="1" lang="en" sz="1350"/>
              <a:t>implementation</a:t>
            </a:r>
            <a:r>
              <a:rPr b="1" lang="en" sz="1350"/>
              <a:t> of jobs MYSQL table </a:t>
            </a:r>
            <a:endParaRPr b="1"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Creation of descriptions and add_job and delete_jobs_php</a:t>
            </a:r>
            <a:endParaRPr b="1" sz="135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62" name="Google Shape;162;p16" title="Screenshot 2025-05-26 1915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900" y="665349"/>
            <a:ext cx="3513723" cy="17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8664700" y="598075"/>
            <a:ext cx="9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6" title="Screenshot 2025-05-26 1915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900" y="2571750"/>
            <a:ext cx="3513725" cy="245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Aman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Header, Footer and Nav Bar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" y="1307850"/>
            <a:ext cx="8839202" cy="7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62625"/>
            <a:ext cx="8839198" cy="70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5">
            <a:alphaModFix/>
          </a:blip>
          <a:srcRect b="0" l="0" r="3025" t="0"/>
          <a:stretch/>
        </p:blipFill>
        <p:spPr>
          <a:xfrm>
            <a:off x="82050" y="2104450"/>
            <a:ext cx="4264125" cy="2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6">
            <a:alphaModFix/>
          </a:blip>
          <a:srcRect b="0" l="0" r="5267" t="0"/>
          <a:stretch/>
        </p:blipFill>
        <p:spPr>
          <a:xfrm>
            <a:off x="4346175" y="2104450"/>
            <a:ext cx="3173650" cy="12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7">
            <a:alphaModFix/>
          </a:blip>
          <a:srcRect b="0" l="0" r="5006" t="0"/>
          <a:stretch/>
        </p:blipFill>
        <p:spPr>
          <a:xfrm>
            <a:off x="4346175" y="3572938"/>
            <a:ext cx="4575075" cy="5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Page</a:t>
            </a:r>
            <a:endParaRPr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335975" y="3112325"/>
            <a:ext cx="37242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a PHP session, I was able to temporarily store which specific inputs caused validation errors. These errors were then accessed and displayed on a separate page to inform the user, and cleared only when the user returned to the form.</a:t>
            </a:r>
            <a:endParaRPr/>
          </a:p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5855" r="0" t="0"/>
          <a:stretch/>
        </p:blipFill>
        <p:spPr>
          <a:xfrm>
            <a:off x="5034050" y="109450"/>
            <a:ext cx="3724059" cy="300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14339" l="920" r="-919" t="-14340"/>
          <a:stretch/>
        </p:blipFill>
        <p:spPr>
          <a:xfrm>
            <a:off x="5034050" y="2775518"/>
            <a:ext cx="3758749" cy="233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575" y="1307850"/>
            <a:ext cx="2624351" cy="16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25" y="1344101"/>
            <a:ext cx="2299425" cy="71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416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William </a:t>
            </a:r>
            <a:r>
              <a:rPr lang="en" sz="1600"/>
              <a:t>(Making a dynamic jobs page)</a:t>
            </a:r>
            <a:endParaRPr sz="1600"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1297500" y="155260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my work was with php, however this came to be my favourite section. Using a php session I was able to access the data stored in the table “jobs”. Then using this data, I was able to echo out the relevant material as the job </a:t>
            </a:r>
            <a:r>
              <a:rPr lang="en"/>
              <a:t>description on a loop. Looping as many times as there are robs in the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there were no rows in ‘jobs’ an if else statement would display the relevant message</a:t>
            </a:r>
            <a:endParaRPr/>
          </a:p>
        </p:txBody>
      </p:sp>
      <p:sp>
        <p:nvSpPr>
          <p:cNvPr id="192" name="Google Shape;192;p19"/>
          <p:cNvSpPr txBox="1"/>
          <p:nvPr>
            <p:ph idx="2" type="body"/>
          </p:nvPr>
        </p:nvSpPr>
        <p:spPr>
          <a:xfrm>
            <a:off x="6593850" y="3532775"/>
            <a:ext cx="16005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9" title="Screenshot 2025-05-26 1920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50" y="994150"/>
            <a:ext cx="4037276" cy="21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 title="Screenshot 2025-05-26 1927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400" y="3506900"/>
            <a:ext cx="3750976" cy="4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Remy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- PHP, MySQL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74125" y="1620650"/>
            <a:ext cx="3679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A majority of my work was in PHP and MySQL, with php being used to connect to the MySQL database, input and output records dynamically, and authenticate users.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75" y="0"/>
            <a:ext cx="4658450" cy="2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75" y="1505049"/>
            <a:ext cx="2133402" cy="21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474125" y="236125"/>
            <a:ext cx="5838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Remy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474125" y="1245350"/>
            <a:ext cx="286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 - PHP, MySQL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74125" y="1620650"/>
            <a:ext cx="36336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Lato"/>
                <a:ea typeface="Lato"/>
                <a:cs typeface="Lato"/>
                <a:sym typeface="Lato"/>
              </a:rPr>
              <a:t>My favourite part was configuring the login and signup. I had to learn how to use password_hash() and mysqli functions, and solve the issue of how to keep track of login attempts using $_SESSION variables.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29318" t="0"/>
          <a:stretch/>
        </p:blipFill>
        <p:spPr>
          <a:xfrm>
            <a:off x="520325" y="2895050"/>
            <a:ext cx="3454574" cy="5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